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4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F807-D077-407A-8C01-09CA1FC01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7EE71-E8A7-439D-83A8-57080826B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121AE-0995-48AF-9CD5-DC381C78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4BAC7-D457-415C-ABDF-E580F3AF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6ED3F-1A3E-4858-92AD-C51E7511D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1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5760-6B18-48F7-8C7C-C0C560B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D791A-E3D1-4EF5-B0F5-A66640908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972DC-ADC8-464A-B199-4A30FA040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D5122-261F-4BCD-97AD-48AF5757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14C9E-33DC-491C-90C7-459CDA46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0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72CBB6-783D-4197-BCA5-DBC7C03F81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19BA6-EA95-4BC1-A7AB-6C9815B23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04447-991B-4B82-B6A0-173601CD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08F8-A155-4040-93D3-6A8D470C4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F34ED-162D-4569-A449-9D1A2F27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844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7FF4-9C8D-4937-9529-14208AD6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596B-4C65-4945-AB10-B8685C689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9EF86-B140-4539-8668-08DBF293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D686-07DA-4073-A5F4-75A3A8A8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69AA6-8524-4588-A736-085B8767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33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90B66-EED4-4F58-BEB1-6FEEA8AB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3F208-C5BE-487C-8F80-2D88567AC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2076C-1C56-4688-A4A9-661AC46F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0DDB3-925A-477E-9553-2D76BC92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71BA-28B7-44EE-A39D-0F977E1A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32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80B8-50F0-4695-8FE8-4C99B428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15B0-24EC-4D7A-B29E-F791661E8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5B9AD-8978-4097-B481-D538FE919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CE948-AD59-4A7B-9AB2-BD33EF09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DB448-8FDA-4178-AC11-A4FA1AEF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6DE91-3718-451A-B0B1-615382CF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92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1938-E259-4304-9987-2C3211CB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48C30-CF5E-48A1-B062-61144C6F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A9DF4-D72B-4245-A42F-E34CA8EED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4D4554-C5B7-48F4-8027-4D106D159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A27A8-6AB9-47E7-B155-206146106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55C4F-DCD9-4433-A4E9-1DA0304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1CB908-AD25-4E89-A9CA-5B8163C7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02185-9203-4E1D-BBA3-A47A332C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03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3EA-586D-485F-AB80-0A249A43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3D670-BD87-4EDF-AE3C-00A5BD0F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197C2-E4EA-4270-9AD1-E9075704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C5F31-EAF7-4838-8C53-CFC7D9B6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78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07D44-BAE5-40E5-B249-E40B764E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FC088-2472-43E8-92DE-1213EE71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D61C0-48A4-42E1-BE20-144F0CF2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7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A40BB-9B94-42CF-B2D3-B57C8DEB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E07E-9B69-461F-864D-CB46AC924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35DA8-4753-4974-95E9-944EE0407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E8BC1-5C1C-4347-A823-E74567917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9C19C-B22E-48AB-ACCC-79C73416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50FB7-C31D-4DA6-A8AC-F0AE3440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16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304E4-5CFC-41EB-B50F-25DCFAE9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11AB3-D471-46ED-9B8C-0C20605ED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E65CC-FBC4-4036-A6D8-071C9EB7D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65E75-85EE-4A62-9A47-4A43F67B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A2A9A-B23D-4D79-B22C-6ACD9E49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D513F-D358-49A8-AB97-214E287D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2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FC97BD-C14C-4000-B6BE-91293AB6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21047-5B24-454E-96D1-4F1920680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83034-0CA6-41FE-AC78-0F2567D9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A1778-B14F-4CBF-9FF5-DCF9E3FF4643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02775-6FF6-4300-98D6-748988AC7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22A15-FD70-419A-BAAF-86B52ED27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6A2E7-06DA-4EF6-88C9-923B19C28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B42E75-B7D2-4AC3-B4F9-BB01E61F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"/>
            <a:ext cx="12192000" cy="685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33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A58A6-6541-4EF3-B9E1-5BDD88F3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" y="0"/>
            <a:ext cx="12126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9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748EE4-B5E5-4CBF-9207-1957623A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3"/>
            <a:ext cx="12192000" cy="68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04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26134-C2C8-4B94-AB01-BEF5D6359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" y="0"/>
            <a:ext cx="1218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1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43DA45-12B8-421C-B08E-D0E5E8EA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2" y="0"/>
            <a:ext cx="12141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0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4E45BC-23F6-455F-9108-A35091C57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5" y="0"/>
            <a:ext cx="12116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C3319E-C65B-457F-8051-B6B04621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" y="0"/>
            <a:ext cx="1218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3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80C2AF-01BB-4448-AA76-CB0983F1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" y="0"/>
            <a:ext cx="12162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9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D258A-365C-4C56-97AA-BAFF6E86B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" y="0"/>
            <a:ext cx="12162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05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26DA4C-6EC8-4825-9671-DA8EE4E98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8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1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B106D5-A47F-4F24-BE06-0932CE709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5"/>
            <a:ext cx="12192000" cy="68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1A81B0-5299-4206-B750-0E9ED7B6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" y="0"/>
            <a:ext cx="12170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62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BED15-1314-48A5-A257-3BA03EAC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" y="0"/>
            <a:ext cx="12120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89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BE387B-3308-4489-B9C8-545A6459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1"/>
            <a:ext cx="12192000" cy="68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16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3B60A9-993C-478C-9ACF-871925D4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" y="0"/>
            <a:ext cx="12164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50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0797E3-F586-4F98-BCD6-008A37F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" y="0"/>
            <a:ext cx="12178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307C2C-BC5F-49EF-A585-2FD86BB5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" y="0"/>
            <a:ext cx="1217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1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1AD71E-49C0-4765-A01F-EEA02FF8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3" y="0"/>
            <a:ext cx="12144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29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A9F143-88D1-44E0-92BA-7E932CCF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2"/>
            <a:ext cx="12192000" cy="68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83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9FE960-56A1-4DA5-9839-C68C13FD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0"/>
            <a:ext cx="12168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2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FC4FC-F4CC-4E18-AB19-B611A9EF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" y="0"/>
            <a:ext cx="12149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0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C0F42-9326-4AED-B2BC-9DCB6EE6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" y="0"/>
            <a:ext cx="12106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9044EA-9D82-4E31-A8B9-3D6C37358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" y="0"/>
            <a:ext cx="12145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80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DA11AB-1337-41BC-8BD1-267D042C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" y="0"/>
            <a:ext cx="12110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8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CE7B44-9A6C-49D2-B344-F0B976A7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" y="0"/>
            <a:ext cx="12167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7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313EE-D611-4DF5-939E-B749092B9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" y="0"/>
            <a:ext cx="12138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6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941512-40D5-4E5F-B63B-F387A8B0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" y="0"/>
            <a:ext cx="12186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8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6FC3F8-6E68-42C9-AFFA-AA4D52FB7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"/>
            <a:ext cx="12192000" cy="685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92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DE15E6-6E9A-43A6-896E-ED4710F6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2" y="0"/>
            <a:ext cx="12143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0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5C1D2E-158C-4AD9-ABBB-7973C562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" y="0"/>
            <a:ext cx="1218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9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AA0FF6-DF83-433B-8615-E7885EDA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0"/>
            <a:ext cx="12168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3FE18-4F04-4965-96C7-2D6C9746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" y="0"/>
            <a:ext cx="12138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5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2420D3-5C9C-4FD2-9086-AA00CFBE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" y="0"/>
            <a:ext cx="12087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2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AFA50-5C5A-4449-BC75-4D21ED29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" y="0"/>
            <a:ext cx="12167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6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0AD81-4A47-416A-AE08-309071AD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" y="0"/>
            <a:ext cx="12145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7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DE226-CC19-486E-B03E-0D29A3C39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" y="0"/>
            <a:ext cx="12167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67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SQ</dc:creator>
  <cp:lastModifiedBy>S SQ</cp:lastModifiedBy>
  <cp:revision>22</cp:revision>
  <dcterms:created xsi:type="dcterms:W3CDTF">2018-07-25T00:51:26Z</dcterms:created>
  <dcterms:modified xsi:type="dcterms:W3CDTF">2018-07-27T06:56:17Z</dcterms:modified>
</cp:coreProperties>
</file>